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94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462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437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27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11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0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415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933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9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12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38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894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80BA-69B4-42B2-8C2D-1C2FCB299D60}" type="datetimeFigureOut">
              <a:rPr lang="he-IL" smtClean="0"/>
              <a:t>ה'/תמוז/תשע"ב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B43E2-0909-4258-A4FC-A6A0F1700F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916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628800"/>
            <a:ext cx="8352928" cy="4896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8310494" y="1988384"/>
            <a:ext cx="339498" cy="28848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7500" lnSpcReduction="20000"/>
          </a:bodyPr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380312" y="1988840"/>
            <a:ext cx="339498" cy="28803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7500" lnSpcReduction="20000"/>
          </a:bodyPr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78446" y="1988384"/>
            <a:ext cx="339498" cy="288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7500" lnSpcReduction="20000"/>
          </a:bodyPr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297321" y="4365104"/>
            <a:ext cx="515039" cy="21602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USB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806628" y="2492316"/>
            <a:ext cx="794221" cy="173671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 card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236296" y="1628800"/>
            <a:ext cx="0" cy="489654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6660232" y="1772816"/>
            <a:ext cx="504056" cy="2844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en-US" dirty="0" smtClean="0"/>
              <a:t>BATT</a:t>
            </a:r>
            <a:endParaRPr lang="he-IL" dirty="0"/>
          </a:p>
        </p:txBody>
      </p:sp>
      <p:sp>
        <p:nvSpPr>
          <p:cNvPr id="40" name="Chord 39"/>
          <p:cNvSpPr/>
          <p:nvPr/>
        </p:nvSpPr>
        <p:spPr>
          <a:xfrm>
            <a:off x="7863184" y="1427879"/>
            <a:ext cx="432048" cy="401842"/>
          </a:xfrm>
          <a:prstGeom prst="chord">
            <a:avLst>
              <a:gd name="adj1" fmla="val 353052"/>
              <a:gd name="adj2" fmla="val 1039016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normAutofit fontScale="85000" lnSpcReduction="20000"/>
          </a:bodyPr>
          <a:lstStyle/>
          <a:p>
            <a:pPr algn="ctr"/>
            <a:endParaRPr lang="he-IL"/>
          </a:p>
        </p:txBody>
      </p:sp>
      <p:cxnSp>
        <p:nvCxnSpPr>
          <p:cNvPr id="43" name="Straight Connector 42"/>
          <p:cNvCxnSpPr/>
          <p:nvPr/>
        </p:nvCxnSpPr>
        <p:spPr>
          <a:xfrm>
            <a:off x="4067944" y="1628800"/>
            <a:ext cx="0" cy="28803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91855" y="5877272"/>
            <a:ext cx="1440160" cy="369332"/>
          </a:xfrm>
          <a:prstGeom prst="rect">
            <a:avLst/>
          </a:prstGeom>
          <a:noFill/>
        </p:spPr>
        <p:txBody>
          <a:bodyPr wrap="square" rtlCol="1">
            <a:normAutofit/>
          </a:bodyPr>
          <a:lstStyle/>
          <a:p>
            <a:r>
              <a:rPr lang="en-US" dirty="0" smtClean="0"/>
              <a:t>BATTERIES</a:t>
            </a:r>
            <a:endParaRPr lang="he-IL" dirty="0"/>
          </a:p>
        </p:txBody>
      </p:sp>
      <p:sp>
        <p:nvSpPr>
          <p:cNvPr id="30" name="Rounded Rectangle 29"/>
          <p:cNvSpPr/>
          <p:nvPr/>
        </p:nvSpPr>
        <p:spPr>
          <a:xfrm>
            <a:off x="714501" y="1704102"/>
            <a:ext cx="3209427" cy="10015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Goggles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067944" y="4509120"/>
            <a:ext cx="1" cy="20162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139952" y="1716209"/>
            <a:ext cx="2448272" cy="30243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Working tools</a:t>
            </a:r>
            <a:r>
              <a:rPr lang="he-IL" dirty="0" smtClean="0">
                <a:solidFill>
                  <a:schemeClr val="tx1"/>
                </a:solidFill>
              </a:rPr>
              <a:t> 21</a:t>
            </a:r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he-IL" dirty="0" smtClean="0">
                <a:solidFill>
                  <a:schemeClr val="tx1"/>
                </a:solidFill>
              </a:rPr>
              <a:t>14</a:t>
            </a:r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he-IL" dirty="0" smtClean="0">
                <a:solidFill>
                  <a:schemeClr val="tx1"/>
                </a:solidFill>
              </a:rPr>
              <a:t>14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236296" y="5877272"/>
            <a:ext cx="1512168" cy="67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713859" y="3226432"/>
            <a:ext cx="3209427" cy="31548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Tx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2938071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95331" y="3068960"/>
            <a:ext cx="509978" cy="475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92500" lnSpcReduction="10000"/>
          </a:bodyPr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2277452"/>
            <a:ext cx="385042" cy="21544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800" dirty="0" err="1" smtClean="0"/>
              <a:t>Vout</a:t>
            </a:r>
            <a:endParaRPr lang="he-IL" sz="800" dirty="0"/>
          </a:p>
        </p:txBody>
      </p:sp>
      <p:grpSp>
        <p:nvGrpSpPr>
          <p:cNvPr id="9" name="Group 8"/>
          <p:cNvGrpSpPr/>
          <p:nvPr/>
        </p:nvGrpSpPr>
        <p:grpSpPr>
          <a:xfrm>
            <a:off x="7334768" y="2492896"/>
            <a:ext cx="385042" cy="359460"/>
            <a:chOff x="7571334" y="2492896"/>
            <a:chExt cx="385042" cy="359460"/>
          </a:xfrm>
        </p:grpSpPr>
        <p:sp>
          <p:nvSpPr>
            <p:cNvPr id="20" name="Oval 19"/>
            <p:cNvSpPr/>
            <p:nvPr/>
          </p:nvSpPr>
          <p:spPr>
            <a:xfrm>
              <a:off x="7668344" y="2492896"/>
              <a:ext cx="209152" cy="173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>
              <a:normAutofit fontScale="25000" lnSpcReduction="20000"/>
            </a:bodyPr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571334" y="2636912"/>
              <a:ext cx="385042" cy="215444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800" dirty="0" err="1" smtClean="0"/>
                <a:t>Vout</a:t>
              </a:r>
              <a:endParaRPr lang="he-IL" sz="8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812360" y="2276872"/>
            <a:ext cx="452368" cy="21544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800" dirty="0" err="1" smtClean="0"/>
              <a:t>Sout</a:t>
            </a:r>
            <a:r>
              <a:rPr lang="en-US" sz="800" dirty="0" smtClean="0"/>
              <a:t> R</a:t>
            </a:r>
            <a:endParaRPr lang="he-IL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8244408" y="2276872"/>
            <a:ext cx="439544" cy="21544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800" dirty="0" err="1" smtClean="0"/>
              <a:t>Sout</a:t>
            </a:r>
            <a:r>
              <a:rPr lang="en-US" sz="800" dirty="0" smtClean="0"/>
              <a:t> L</a:t>
            </a:r>
            <a:endParaRPr lang="he-IL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7484821" y="3532946"/>
            <a:ext cx="433132" cy="18466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600" dirty="0" smtClean="0"/>
              <a:t>Charger</a:t>
            </a:r>
            <a:endParaRPr lang="he-IL" sz="600" dirty="0"/>
          </a:p>
        </p:txBody>
      </p:sp>
      <p:sp>
        <p:nvSpPr>
          <p:cNvPr id="44" name="TextBox 43"/>
          <p:cNvSpPr txBox="1"/>
          <p:nvPr/>
        </p:nvSpPr>
        <p:spPr>
          <a:xfrm>
            <a:off x="8100392" y="3532946"/>
            <a:ext cx="500457" cy="18466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600" dirty="0" err="1" smtClean="0"/>
              <a:t>PowerBox</a:t>
            </a:r>
            <a:endParaRPr lang="he-IL" sz="600" dirty="0"/>
          </a:p>
        </p:txBody>
      </p:sp>
      <p:sp>
        <p:nvSpPr>
          <p:cNvPr id="48" name="Oval 47"/>
          <p:cNvSpPr/>
          <p:nvPr/>
        </p:nvSpPr>
        <p:spPr>
          <a:xfrm>
            <a:off x="7446398" y="3068960"/>
            <a:ext cx="509978" cy="475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92500" lnSpcReduction="10000"/>
          </a:bodyPr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23105" y="3717612"/>
            <a:ext cx="556563" cy="616714"/>
            <a:chOff x="8100392" y="3717612"/>
            <a:chExt cx="556563" cy="616714"/>
          </a:xfrm>
        </p:grpSpPr>
        <p:sp>
          <p:nvSpPr>
            <p:cNvPr id="33" name="Oval 32"/>
            <p:cNvSpPr/>
            <p:nvPr/>
          </p:nvSpPr>
          <p:spPr>
            <a:xfrm>
              <a:off x="8100392" y="3717612"/>
              <a:ext cx="509978" cy="4751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>
              <a:normAutofit fontScale="92500" lnSpcReduction="10000"/>
            </a:bodyPr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100392" y="4149660"/>
              <a:ext cx="556563" cy="184666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600" dirty="0" smtClean="0"/>
                <a:t>MAIN </a:t>
              </a:r>
              <a:r>
                <a:rPr lang="en-US" sz="600" dirty="0" err="1" smtClean="0"/>
                <a:t>swich</a:t>
              </a:r>
              <a:endParaRPr lang="he-IL" sz="600" dirty="0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7308304" y="5311449"/>
            <a:ext cx="524598" cy="205783"/>
          </a:xfrm>
          <a:prstGeom prst="roundRect">
            <a:avLst/>
          </a:prstGeom>
          <a:noFill/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XT60 IN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287762" y="4941168"/>
            <a:ext cx="524598" cy="216024"/>
          </a:xfrm>
          <a:prstGeom prst="roundRect">
            <a:avLst/>
          </a:prstGeom>
          <a:noFill/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3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XT60 OUT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8323751" y="4293096"/>
            <a:ext cx="352705" cy="3193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62500" lnSpcReduction="20000"/>
          </a:bodyPr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8322615" y="4703319"/>
            <a:ext cx="327377" cy="3098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55000" lnSpcReduction="20000"/>
          </a:bodyPr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267608" y="5085184"/>
            <a:ext cx="401638" cy="214731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JST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308304" y="5605069"/>
            <a:ext cx="426126" cy="214731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JST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446398" y="4735624"/>
            <a:ext cx="356441" cy="102652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5v servo</a:t>
            </a:r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100392" y="3717032"/>
            <a:ext cx="524598" cy="616714"/>
            <a:chOff x="7431778" y="3717612"/>
            <a:chExt cx="524598" cy="616714"/>
          </a:xfrm>
        </p:grpSpPr>
        <p:sp>
          <p:nvSpPr>
            <p:cNvPr id="46" name="Oval 45"/>
            <p:cNvSpPr/>
            <p:nvPr/>
          </p:nvSpPr>
          <p:spPr>
            <a:xfrm>
              <a:off x="7431778" y="3717612"/>
              <a:ext cx="524598" cy="4751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>
              <a:normAutofit fontScale="92500" lnSpcReduction="10000"/>
            </a:bodyPr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59124" y="4149660"/>
              <a:ext cx="497252" cy="184666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600" dirty="0" smtClean="0"/>
                <a:t>REC </a:t>
              </a:r>
              <a:r>
                <a:rPr lang="en-US" sz="600" dirty="0" err="1" smtClean="0"/>
                <a:t>swich</a:t>
              </a:r>
              <a:endParaRPr lang="he-IL" sz="600" dirty="0"/>
            </a:p>
          </p:txBody>
        </p:sp>
      </p:grpSp>
      <p:sp>
        <p:nvSpPr>
          <p:cNvPr id="57" name="Rounded Rectangle 56"/>
          <p:cNvSpPr/>
          <p:nvPr/>
        </p:nvSpPr>
        <p:spPr>
          <a:xfrm>
            <a:off x="7812360" y="2780928"/>
            <a:ext cx="794221" cy="173671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 card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270872" y="5629993"/>
            <a:ext cx="401638" cy="214731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JST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8274818" y="5355514"/>
            <a:ext cx="401638" cy="214731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JST</a:t>
            </a:r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7892384" y="4365104"/>
            <a:ext cx="377026" cy="359460"/>
            <a:chOff x="7579350" y="2492896"/>
            <a:chExt cx="377026" cy="359460"/>
          </a:xfrm>
        </p:grpSpPr>
        <p:sp>
          <p:nvSpPr>
            <p:cNvPr id="60" name="Oval 59"/>
            <p:cNvSpPr/>
            <p:nvPr/>
          </p:nvSpPr>
          <p:spPr>
            <a:xfrm>
              <a:off x="7668344" y="2492896"/>
              <a:ext cx="209152" cy="1730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>
              <a:normAutofit fontScale="25000" lnSpcReduction="20000"/>
            </a:bodyPr>
            <a:lstStyle/>
            <a:p>
              <a:pPr algn="ctr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79350" y="2636912"/>
              <a:ext cx="377026" cy="215444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800" dirty="0" smtClean="0"/>
                <a:t>Fuse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296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628800"/>
            <a:ext cx="8352928" cy="4896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4277341" y="2132856"/>
            <a:ext cx="4320480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Tv</a:t>
            </a:r>
            <a:r>
              <a:rPr lang="en-US" dirty="0" smtClean="0">
                <a:solidFill>
                  <a:schemeClr val="tx1"/>
                </a:solidFill>
              </a:rPr>
              <a:t> screen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7584" y="5314900"/>
            <a:ext cx="1728192" cy="64388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voltmeter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628800"/>
            <a:ext cx="8352928" cy="2880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LED light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7584" y="2124472"/>
            <a:ext cx="1224136" cy="16645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Rx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24608" y="5049180"/>
            <a:ext cx="1728192" cy="9001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D1 recorder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75856" y="5139190"/>
            <a:ext cx="2295872" cy="11688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Charger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5400000">
            <a:off x="1047800" y="3650542"/>
            <a:ext cx="1224136" cy="16645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Power box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564252" y="4725144"/>
            <a:ext cx="184212" cy="36004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LED on\off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76256" y="5949280"/>
            <a:ext cx="1728192" cy="44881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5v </a:t>
            </a:r>
            <a:r>
              <a:rPr lang="en-US" dirty="0" err="1" smtClean="0">
                <a:solidFill>
                  <a:schemeClr val="tx1"/>
                </a:solidFill>
              </a:rPr>
              <a:t>stepdown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8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54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</dc:creator>
  <cp:lastModifiedBy>ROY</cp:lastModifiedBy>
  <cp:revision>57</cp:revision>
  <dcterms:created xsi:type="dcterms:W3CDTF">2012-04-22T13:56:30Z</dcterms:created>
  <dcterms:modified xsi:type="dcterms:W3CDTF">2012-06-25T15:53:25Z</dcterms:modified>
</cp:coreProperties>
</file>